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263" r:id="rId3"/>
    <p:sldId id="271" r:id="rId4"/>
    <p:sldId id="270" r:id="rId5"/>
    <p:sldId id="265" r:id="rId6"/>
    <p:sldId id="275" r:id="rId7"/>
    <p:sldId id="276" r:id="rId8"/>
    <p:sldId id="264" r:id="rId9"/>
    <p:sldId id="273" r:id="rId10"/>
    <p:sldId id="266" r:id="rId11"/>
    <p:sldId id="267" r:id="rId12"/>
    <p:sldId id="272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0" autoAdjust="0"/>
    <p:restoredTop sz="87991" autoAdjust="0"/>
  </p:normalViewPr>
  <p:slideViewPr>
    <p:cSldViewPr snapToGrid="0" showGuides="1">
      <p:cViewPr varScale="1">
        <p:scale>
          <a:sx n="61" d="100"/>
          <a:sy n="61" d="100"/>
        </p:scale>
        <p:origin x="84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13/04/2022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13/04/2022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Stage: Demo 4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393896"/>
            <a:ext cx="9759305" cy="591734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Algemeen:</a:t>
            </a:r>
          </a:p>
          <a:p>
            <a:r>
              <a:rPr lang="nl-BE" sz="2800" dirty="0"/>
              <a:t>Anthos Clusters werken niet op andere cloud platformen</a:t>
            </a:r>
            <a:endParaRPr lang="nl-BE" dirty="0"/>
          </a:p>
          <a:p>
            <a:endParaRPr lang="nl-BE" sz="2800" dirty="0"/>
          </a:p>
          <a:p>
            <a:pPr marL="0" indent="0"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Recent:</a:t>
            </a:r>
            <a:endParaRPr lang="nl-BE" sz="2800" dirty="0"/>
          </a:p>
          <a:p>
            <a:r>
              <a:rPr lang="nl-BE" sz="2800" dirty="0"/>
              <a:t>Automatisatie nodig bij migratie-fout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91B73-FECC-4056-A19C-A9B71BE52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"/>
          <a:stretch/>
        </p:blipFill>
        <p:spPr>
          <a:xfrm>
            <a:off x="1779103" y="3052689"/>
            <a:ext cx="9351843" cy="135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926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4" y="1367417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81767" y="1690813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249402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4926006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198004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9420" y="1671198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8" y="3290307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1364" y="3511639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5224" y="3511639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Probleemstelling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77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Migration for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470580"/>
            <a:ext cx="5278749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Omzetten</a:t>
            </a:r>
            <a:r>
              <a:rPr lang="en-GB" dirty="0"/>
              <a:t> van </a:t>
            </a:r>
            <a:r>
              <a:rPr lang="en-GB" dirty="0" err="1"/>
              <a:t>oude</a:t>
            </a:r>
            <a:r>
              <a:rPr lang="en-GB" dirty="0"/>
              <a:t> VM’s </a:t>
            </a:r>
            <a:r>
              <a:rPr lang="en-GB" dirty="0" err="1"/>
              <a:t>naar</a:t>
            </a:r>
            <a:r>
              <a:rPr lang="en-GB" dirty="0"/>
              <a:t> container-driven deployments</a:t>
            </a:r>
          </a:p>
          <a:p>
            <a:pPr>
              <a:spcAft>
                <a:spcPts val="1200"/>
              </a:spcAft>
            </a:pP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? </a:t>
            </a:r>
            <a:r>
              <a:rPr lang="en-GB" dirty="0" err="1"/>
              <a:t>Performantie</a:t>
            </a:r>
            <a:r>
              <a:rPr lang="en-GB" dirty="0"/>
              <a:t>, </a:t>
            </a:r>
            <a:r>
              <a:rPr lang="en-GB" dirty="0" err="1"/>
              <a:t>efficiëntie</a:t>
            </a:r>
            <a:r>
              <a:rPr lang="en-GB" dirty="0"/>
              <a:t> &amp; easier management</a:t>
            </a:r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C8BF571-940B-448C-8610-36C39475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25" y="1693269"/>
            <a:ext cx="4901565" cy="34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06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309</TotalTime>
  <Words>109</Words>
  <Application>Microsoft Office PowerPoint</Application>
  <PresentationFormat>Widescreen</PresentationFormat>
  <Paragraphs>43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atf</vt:lpstr>
      <vt:lpstr>Franklin Gothic atf bold</vt:lpstr>
      <vt:lpstr>Office Theme</vt:lpstr>
      <vt:lpstr>PowerPoint Presentation</vt:lpstr>
      <vt:lpstr>PowerPoint Presentation</vt:lpstr>
      <vt:lpstr>Google Anthos </vt:lpstr>
      <vt:lpstr>Features </vt:lpstr>
      <vt:lpstr>PowerPoint Presentation</vt:lpstr>
      <vt:lpstr>Milestones</vt:lpstr>
      <vt:lpstr>Milestones</vt:lpstr>
      <vt:lpstr>PowerPoint Presentation</vt:lpstr>
      <vt:lpstr>Migration for Anthos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16</cp:revision>
  <dcterms:created xsi:type="dcterms:W3CDTF">2022-04-13T07:29:23Z</dcterms:created>
  <dcterms:modified xsi:type="dcterms:W3CDTF">2022-04-13T12:47:14Z</dcterms:modified>
</cp:coreProperties>
</file>